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  <p:sldId id="263" r:id="rId9"/>
  </p:sldIdLst>
  <p:sldSz cx="9144000" cy="5486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0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97890"/>
            <a:ext cx="6858000" cy="191008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881630"/>
            <a:ext cx="6858000" cy="132461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530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844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92100"/>
            <a:ext cx="1971675" cy="464947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92100"/>
            <a:ext cx="5800725" cy="464947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473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648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67791"/>
            <a:ext cx="7886700" cy="228219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671571"/>
            <a:ext cx="7886700" cy="120015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56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460500"/>
            <a:ext cx="3886200" cy="348107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460500"/>
            <a:ext cx="3886200" cy="348107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563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92101"/>
            <a:ext cx="7886700" cy="106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344930"/>
            <a:ext cx="3868340" cy="65913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04060"/>
            <a:ext cx="3868340" cy="294767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344930"/>
            <a:ext cx="3887391" cy="65913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04060"/>
            <a:ext cx="3887391" cy="294767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38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8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434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760"/>
            <a:ext cx="2949178" cy="12801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89940"/>
            <a:ext cx="4629150" cy="38989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45920"/>
            <a:ext cx="2949178" cy="30492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96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760"/>
            <a:ext cx="2949178" cy="12801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89940"/>
            <a:ext cx="4629150" cy="389890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45920"/>
            <a:ext cx="2949178" cy="30492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94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92101"/>
            <a:ext cx="788670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460500"/>
            <a:ext cx="788670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085080"/>
            <a:ext cx="20574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201C4F-94D9-466A-97B6-4D50749AD237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085080"/>
            <a:ext cx="30861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085080"/>
            <a:ext cx="20574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262D6B-F05A-4441-8BFD-CB3C3AB0A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508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563" y="878774"/>
            <a:ext cx="4667003" cy="350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122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08507" y="1466760"/>
            <a:ext cx="3183897" cy="23879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038934" y="1466764"/>
            <a:ext cx="3183901" cy="23879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569365" y="1466757"/>
            <a:ext cx="3183900" cy="238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83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564" y="878774"/>
            <a:ext cx="4548249" cy="341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3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56" t="31239" r="40482" b="740"/>
          <a:stretch/>
        </p:blipFill>
        <p:spPr>
          <a:xfrm>
            <a:off x="1109232" y="1104404"/>
            <a:ext cx="2282661" cy="30435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3" t="6191" r="30368" b="495"/>
          <a:stretch/>
        </p:blipFill>
        <p:spPr>
          <a:xfrm>
            <a:off x="3510646" y="1104404"/>
            <a:ext cx="2282662" cy="30435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75" r="14625"/>
          <a:stretch/>
        </p:blipFill>
        <p:spPr>
          <a:xfrm>
            <a:off x="5912061" y="1104403"/>
            <a:ext cx="2282662" cy="304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175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2" t="26819"/>
          <a:stretch/>
        </p:blipFill>
        <p:spPr>
          <a:xfrm>
            <a:off x="2137558" y="961901"/>
            <a:ext cx="4821381" cy="331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53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59" y="954181"/>
            <a:ext cx="2343402" cy="175755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03323" y="1399108"/>
            <a:ext cx="3515102" cy="262524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96" y="2711730"/>
            <a:ext cx="2343402" cy="17575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450" y="954181"/>
            <a:ext cx="2343402" cy="175755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450" y="2711729"/>
            <a:ext cx="2343403" cy="175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41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676" y="1095511"/>
            <a:ext cx="5542300" cy="312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40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42703" y="569024"/>
            <a:ext cx="2319651" cy="17397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658" y="2737262"/>
            <a:ext cx="3092865" cy="23196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2151" y="279071"/>
            <a:ext cx="3092865" cy="23196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985323" y="3027218"/>
            <a:ext cx="2319649" cy="173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866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0</Words>
  <Application>Microsoft Office PowerPoint</Application>
  <PresentationFormat>Custom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Anith Shatamraj (COMMS-EGM)</dc:creator>
  <cp:lastModifiedBy>Anith Shatamraj (COMMS-EGM)</cp:lastModifiedBy>
  <cp:revision>7</cp:revision>
  <dcterms:created xsi:type="dcterms:W3CDTF">2018-11-02T16:05:56Z</dcterms:created>
  <dcterms:modified xsi:type="dcterms:W3CDTF">2018-11-02T16:44:47Z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3599e32-523d-45cf-80c8-50d522cc3338_Enabled">
    <vt:lpwstr>True</vt:lpwstr>
  </property>
  <property fmtid="{D5CDD505-2E9C-101B-9397-08002B2CF9AE}" pid="3" name="MSIP_Label_a3599e32-523d-45cf-80c8-50d522cc3338_SiteId">
    <vt:lpwstr>258ac4e4-146a-411e-9dc8-79a9e12fd6da</vt:lpwstr>
  </property>
  <property fmtid="{D5CDD505-2E9C-101B-9397-08002B2CF9AE}" pid="4" name="MSIP_Label_a3599e32-523d-45cf-80c8-50d522cc3338_Ref">
    <vt:lpwstr>https://api.informationprotection.azure.com/api/258ac4e4-146a-411e-9dc8-79a9e12fd6da</vt:lpwstr>
  </property>
  <property fmtid="{D5CDD505-2E9C-101B-9397-08002B2CF9AE}" pid="5" name="MSIP_Label_a3599e32-523d-45cf-80c8-50d522cc3338_Owner">
    <vt:lpwstr>AN315691@wipro.com</vt:lpwstr>
  </property>
  <property fmtid="{D5CDD505-2E9C-101B-9397-08002B2CF9AE}" pid="6" name="MSIP_Label_a3599e32-523d-45cf-80c8-50d522cc3338_SetDate">
    <vt:lpwstr>2018-11-02T21:36:25.1456443+05:30</vt:lpwstr>
  </property>
  <property fmtid="{D5CDD505-2E9C-101B-9397-08002B2CF9AE}" pid="7" name="MSIP_Label_a3599e32-523d-45cf-80c8-50d522cc3338_Name">
    <vt:lpwstr>Public</vt:lpwstr>
  </property>
  <property fmtid="{D5CDD505-2E9C-101B-9397-08002B2CF9AE}" pid="8" name="MSIP_Label_a3599e32-523d-45cf-80c8-50d522cc3338_Application">
    <vt:lpwstr>Microsoft Azure Information Protection</vt:lpwstr>
  </property>
  <property fmtid="{D5CDD505-2E9C-101B-9397-08002B2CF9AE}" pid="9" name="MSIP_Label_a3599e32-523d-45cf-80c8-50d522cc3338_Extended_MSFT_Method">
    <vt:lpwstr>Manual</vt:lpwstr>
  </property>
  <property fmtid="{D5CDD505-2E9C-101B-9397-08002B2CF9AE}" pid="10" name="Sensitivity">
    <vt:lpwstr>Public</vt:lpwstr>
  </property>
</Properties>
</file>

<file path=docProps/thumbnail.jpeg>
</file>